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E6E49-C449-6EC2-5DB1-D2BA47A622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F517A9-22C0-957E-20CC-C7D9D6BA5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DDC41-4802-5AC2-3AFB-5B194C41A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5CD1-E0E2-4842-BB2A-8FADE12F33F3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339DF-8EE7-CA39-4CD1-E1993BE8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6982C-81EB-9323-F07B-63EA63411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FFCE-2AE8-4F08-80C6-27CB8405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8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EB184-6358-FC8D-95C9-3BB005B18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018A23-7E56-5FBB-FD05-FEA9FF425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A42C6-BD5C-7D0B-2C31-A76035869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5CD1-E0E2-4842-BB2A-8FADE12F33F3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69DFA-FFF1-620F-E456-1DEE88B19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CE9EF-E2AD-C205-4663-6BDA30502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FFCE-2AE8-4F08-80C6-27CB8405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0197E6-EDBA-21D0-8F35-5BF7DD6FEE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0E9F7B-C5F1-C889-A418-B63014FA4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0B81B-7FA4-3D01-4E9A-06BECDF27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5CD1-E0E2-4842-BB2A-8FADE12F33F3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D176E-CBDD-4E06-3566-68D5789F6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7ED4E-D14B-1B4E-F540-8A60CD0F4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FFCE-2AE8-4F08-80C6-27CB8405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1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CE6FF-B4E3-7472-8D86-DC16185CC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06828-FD76-5C3B-42D0-5D2DD2A92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0760C-9956-61C3-BD8C-CA2BE6224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5CD1-E0E2-4842-BB2A-8FADE12F33F3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CC77C-D291-A350-CB3F-69CD11285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626A2-9DD9-FF63-9621-07D2677D8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FFCE-2AE8-4F08-80C6-27CB8405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3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BEE77-3A2A-7261-BDD6-999CDE7D1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67180-28DB-06B4-626B-9F1DB13DE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DFF44-D901-A0CF-986A-8C4AD4E5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5CD1-E0E2-4842-BB2A-8FADE12F33F3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8BDBF-5802-A566-4937-D0FAD843A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FC2AE-DEF2-EEAD-3E68-EBE14840D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FFCE-2AE8-4F08-80C6-27CB8405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24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CF675-D319-48DE-4A5F-C28DB8345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1382A-7FFD-1F0D-100F-B39E783A80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A76E92-18A2-1CF2-A7D5-51FFE85E6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B3B61-936F-C7B6-3752-FA572A2A9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5CD1-E0E2-4842-BB2A-8FADE12F33F3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8F39A-F5F4-0486-FC9F-16977DE8A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03E4B0-CC24-7E17-E156-18F1216F4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FFCE-2AE8-4F08-80C6-27CB8405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3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C4883-D816-449E-8450-49795C5B7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45878-12CD-62ED-11AA-66A119089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9341E9-B335-AA2B-DFE9-3027A9C1F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4A2ADE-B9B3-F21C-146C-A6C80016AB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44F866-D62C-CD12-D3FE-F950216B34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660058-0E91-6678-778C-506C3620C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5CD1-E0E2-4842-BB2A-8FADE12F33F3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8EDD73-55A2-4E35-98C4-9082EEC3D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AE9696-FC6F-41D2-FB6D-362C8E8AC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FFCE-2AE8-4F08-80C6-27CB8405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1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E6A45-54FB-DFA0-AEE3-CF4F896E5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46A7DD-BAB3-7504-014E-FAD4C80E3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5CD1-E0E2-4842-BB2A-8FADE12F33F3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8BD24E-CE11-C3AA-8155-E2EAA8122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45A2B-6C34-625F-6315-C4FB8CDFC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FFCE-2AE8-4F08-80C6-27CB8405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45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5B742A-ACF9-705E-ADE5-914B7F03F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5CD1-E0E2-4842-BB2A-8FADE12F33F3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782717-5C2A-AEF1-EEEF-ADAD8DB26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98F4CC-44BB-6A85-B27F-3CD676D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FFCE-2AE8-4F08-80C6-27CB8405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3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801A9-6D70-AB92-688E-675CC6DD6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29699-15AD-29BD-CEA2-84E6611E6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BC8D83-F221-0CD6-38C7-663FF7F664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E2417A-8DD8-4676-8A4C-F48C9D21B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5CD1-E0E2-4842-BB2A-8FADE12F33F3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9D5BC0-BCA0-9CB8-A775-C0BEEF4A7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2F847-8937-B431-EF2D-3A66A194D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FFCE-2AE8-4F08-80C6-27CB8405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2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AF149-6110-3A16-B994-82A74EFF3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6DC43F-6555-657B-D287-21528392B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035CD1-23B7-09E3-80F0-A8C201455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4E108-ADE1-3500-3B4C-B714A2CCA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5CD1-E0E2-4842-BB2A-8FADE12F33F3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567BE-2A91-9BF6-CB8A-40EB24E5E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366D5-6E6D-5B8F-58AE-25343089F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FFCE-2AE8-4F08-80C6-27CB8405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6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F0CFAF-E46B-DE25-763B-6A2DEAE49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92F6A-3EEE-0E52-5477-7A35673A3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97225-BD3C-B27A-76D0-BA49F8BF7A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95CD1-E0E2-4842-BB2A-8FADE12F33F3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21CB4-A044-3516-A153-A3188E7D39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7B131-D735-37E1-FC78-36D631927B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7FFCE-2AE8-4F08-80C6-27CB8405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6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DA76D1-832A-6D1D-C72E-938A915AB6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676" y="0"/>
            <a:ext cx="111281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580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Wynne</dc:creator>
  <cp:lastModifiedBy>Thomas Mitchell</cp:lastModifiedBy>
  <cp:revision>1</cp:revision>
  <dcterms:created xsi:type="dcterms:W3CDTF">2023-04-07T10:59:58Z</dcterms:created>
  <dcterms:modified xsi:type="dcterms:W3CDTF">2023-04-18T19:08:07Z</dcterms:modified>
</cp:coreProperties>
</file>